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assess the expression of long non-coding RNA HOTAIR (lncRNA HOTAIR) in tissues and peripheral blood of patients with advanced hepatocellular carcinoma (HCC). In addition, we also investigated the prognostic correlation between the expression level of lncRNA HOTAIR in tumour tissues and peripheral blood of patients with advanced HCC and sunitinib monotherapy.
Material and methods
A total of 60 patients with advanced HCC who received sunitinib monotherapy and another 60 healthy individuals who were examined at the physical examination centre during the same period were included in the study. Real-time quantitative PCR (RT-QPCR) was used to determine the relative expression of lncRNA HOTAIR in tumour tissue, adjacent tissue, and peripheral blood of HCC patients as well as peripheral blood of healthy controls. Moreover, the clinicopathological information, overall survival (OS), and progression-free survival (PFS) were collected, followed by correlation analysis with lncRNA HOTAIR expression.
Results
The expression of lncRNA HOTAIR was significantly higher in tumour tissues compared to that in adjacent tissues (t = 9.03, p < 0.001). The expression of lncRNA HOTAIR in peripheral blood of HCC patients was higher than that in healthy controls (t = 8.04, p < 0.001). There was a correlation between the expression of lncRNA HOTAIR in tumour tissue and peripheral blood in HCC patients (r = 0.638, p < 0.001). Patients with low lncRNA HOTAIR expression in tumour tissues harboured significantly longer OS (13.4 vs. 9.5, p < 0.001) and PFS (8.4 vs. 6.2, p < 0.001) compared to those with high expression. Consistently, patients with low lncRNA HOTAIR expression in peripheral blood had significantly prolonged OS (12.8 vs. 9.1, p < 0.001) and PFS (8.9 vs. 6.4, p < 0.001) compared to those with high expression. Patients with low expression both in tumour tissue and peripheral blood had prolonged OS (14.3 vs. 8.8, p < 0.001) and PFS (10.6 vs. 6.0, p < 0.001) compared to the rest of the patients. Cox regression analysis indicated that the expression level of lncRNA HOTAIR in tumour tissue and peripheral blood was an independent predictive factor of OS and PFS in patients with advanced HCC treated by sunitinib.
Conclusions
The expression of lncRNA HOTAIR was up-regulated in tumour tissue and peripheral blood in patients with advanced HCC. In addition, the expression level of lncRNA HOTAIR was one of the indicators predicting the effectiveness of sunitini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388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80_0ca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of long non-coding RNA HOTAIR in advanced hepatocellular carcinoma and its prognostic correlation with sunitinib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2026-11-07T03:37:06Z</dcterms:created>
  <dcterms:modified xsi:type="dcterms:W3CDTF">2026-11-07T03:37:06Z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