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date, several nuclear DNA variants have been shown to be associated with increased risk of developing colorectal cancer. Despite the fact that mitochondria play an important role in carcinogenesis, little is known about inherited mitochondrial DNA mutations that could be involved in this disease. Thus, potential associations between inherited mutations in the entire mitochondrial genomes and colorectal cancer were analysed in this study.
Material and methods
Two hundred mitogenome sequences determined for colorectal cancer patients and healthy individuals from Poland were used to investigate the association between mtDNA alleles or haplogroups and colorectal cancer. Additional mtDNA control region haplotypes determined for 1353 individuals from the general Polish population were used for comparison of haplogroup and certain allele frequencies between case and control groups.
Results
The non-R clades together with their diagnostic T alleles at positions 12705 and 16223 were observed with higher frequencies in healthy individuals than in colorectal cancer patients. Nevertheless, the differences of the R macrohaplogroup (as well as 12705 or 16223 alleles) frequencies between cases and controls were statistically insignificant after Bonferroni correction. Most of the non-R clades were of Asian and African origin, but none of them were prevalent in the control group. Moreover, neither mtDNA alleles nor haplogroups were associated with clinicopathological parameters of colorectal cancer patients.
Conclusions
Contrary to some previous reports, the findings of this study do not support the hypothesis that mitochondrial DNA variants contribute to inherited predisposition to colorectal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9857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601_6331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togenome germline mutations and colorectal cancer risk in Polish popu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590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8089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66-3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3">
  <a:themeElements>
    <a:clrScheme name="Theme7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2026-07-02T05:18:10Z</dcterms:created>
  <dcterms:modified xsi:type="dcterms:W3CDTF">2026-07-02T05:18:10Z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