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contribution of TERT rs2736100 and rs2853669 gene polymorphisms in defining the genetic predisposition to acute myeloid leukaemia (AML), their association with different prognostic markers, and their impact on survival, outcome, and the prognosis of affected patients. Also, we investigated the association of TERT SNPs in AML in the presence or absence of DNMT3A (R882), NPM1, and FLT3 mutations.
Material and methods
A total of 509 participants were enrolled in our study, consisting of 146 AML patients and 363 healthy participants, with no history of malignancy. TERT rs2736100 and rs2853669 polymorphisms were genotyped by using TaqMan SNP genotyping assay FLT3 (ITD, D835), DNMT3A (R882), and NPM1 c.863_864insTCTG (type A) mutations were analised in each AML case.
Results
TERT rs2736100 and rs2853669 were not associated with AML risk in the codominant, dominant, recessive, or allelic models. Multivariate Cox regression showed that TERT rs2853669 was a significant predictor for overall survival in AML patients. After adjusting for age, gender, cytogenetic risk group, ECOG status, FLT3, DNMT3A, NPM1 mutation, AML subtype, and treatment, the estimated adjusted hazard ratio (HR adjusted = 1.54, 95% CI: 1.01–2.35) showed that the TERT rs2853669 variant genotype had a negative influence on survival time.
Conclusions
TERT rs2853669 and rs2736100 polymorphisms were not risk factors for developing AML in the Romanian population, but the TERT rs2853669 variant genotype had a negative effect on AML patients’ overall survival in the presence of other known prognostic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392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3_71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RT rs2853669 as a predictor for overall survival in patients with acute myeloid leuka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03-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2026-05-26T19:15:44Z</dcterms:created>
  <dcterms:modified xsi:type="dcterms:W3CDTF">2026-05-26T19:15:44Z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