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ata on the early and late outcome following transcatheter aortic valve implantation (TAVI) and surgical aortic valve replacement (SAVR) in obese patients are limited. We investigated whether TAVI may be superior to SAVR in obese patients.
Material and methods
Obese patients (body mass index ≥ 30 kg/m2) who underwent either SAVR or TAVI were identified from the nationwide OBSERVANT registry, and their in-hospital and long-term outcomes were analysed. Propensity score matching was employed to identify two cohorts with similar baseline characteristics.
Results
The propensity score matching provided 142 pairs balanced in terms of baseline risk factors. In-hospital and 30-day mortality did not differ between SAVR and TAVI obese patients (4.6% vs. 3.3%, p = 0.56, and 5.2% vs. 3.2%, p = 0.41, respectively). Obese SAVR patients experienced a higher rate of renal failure (12.4% vs. 3.6%, p = 0.0105) and blood transfusion requirement (60.3% vs. 25.7%, p < 0.0001) in comparison with TAVI patients. A higher rate of permanent pacemaker implantation (14.4% vs. 3.6%, p = 0.0018), and major vascular injuries (7.4% vs. 0%, p = 0.0044) occurred in the TAVI group. Five-year survival was higher in the SAVR group compared to the TAVI patient cohort (p = 0.0046), with survival estimates at 1, 3 and 5 years of 88.0%, 80.3%, 71.8% for patients undergoing SAVR, and 85.2%, 69.0%, 52.8% for those subjected to TAVI procedures.
Conclusions
In obese patients, both SAVR and TAVI are valid treatment options, although in the long term SAVR exhibited higher survival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0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4_499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and late outcomes after transcatheter versus surgical aortic valve replacement in obe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96-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2026-09-10T13:10:13Z</dcterms:created>
  <dcterms:modified xsi:type="dcterms:W3CDTF">2026-09-10T13:10:13Z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