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ckground: Non-small cell lung carcinoma (NSCLC), includes large cell lung cancer, lung squamous cell carcinoma (LUSC) and lung adenocarcinoma (LUAD), is the leading cause of cancer-related death. Higher expression of ALDH1 family members (ALDH1A1-3) has been confirmed in many cancers, including lung cancer. Methods: In this study, we used the Oncomine database analysis and Kaplan-Meier plotter analysis to evaluate the expression levels and the prognostic roles of ALDH1 mRNA in smokers and non-smokers with LUSC or LUAD. 
Results: We found that ALDH1A1 mRNA was higher in the LUSC tissues of smokers than that in non-smokers. ALDH1A3 mRNA was significantly lower in the LUSC tissues of smokers than that in non-smokers. Kaplan-Meier analysis revealed that ALDH1A1 mRNA was a benign indicator of non-smokers with LUAD. 
Conclusion: ALDH1A1 mRNA could be used as a favorable marker of the non-smokers with LUAD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77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1602_6130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pectrum of ALDH1 mRNA in smokers and non-smokers with adenocarcinoma or squamous cell lung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9-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2026-05-06T09:55:18Z</dcterms:created>
  <dcterms:modified xsi:type="dcterms:W3CDTF">2026-05-06T09:55:18Z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