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ackground: Non-small cell lung carcinoma (NSCLC), includes large cell lung cancer, lung squamous cell carcinoma (LUSC) and lung adenocarcinoma (LUAD), is the leading cause of cancer-related death. Higher expression of ALDH1 family members (ALDH1A1-3) has been confirmed in many cancers, including lung cancer. Methods: In this study, we used the Oncomine database analysis and Kaplan-Meier plotter analysis to evaluate the expression levels and the prognostic roles of ALDH1 mRNA in smokers and non-smokers with LUSC or LUAD. 
Results: We found that ALDH1A1 mRNA was higher in the LUSC tissues of smokers than that in non-smokers. ALDH1A3 mRNA was significantly lower in the LUSC tissues of smokers than that in non-smokers. Kaplan-Meier analysis revealed that ALDH1A1 mRNA was a benign indicator of non-smokers with LUAD. 
Conclusion: ALDH1A1 mRNA could be used as a favorable marker of the non-smokers with LUAD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73110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1602_6130b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pectrum of ALDH1 mRNA in smokers and non-smokers with adenocarcinoma or squamous cell lung carcin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352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131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3):709-71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">
  <a:themeElements>
    <a:clrScheme name="Theme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2026-11-03T14:07:10Z</dcterms:created>
  <dcterms:modified xsi:type="dcterms:W3CDTF">2026-11-03T14:07:10Z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