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YP450 complex participates in the metabolism of ifosfamide, an antineoplastic drug used to treat solid tumors.  genes contain several single nucleotide polymorphisms (SNPs) that confer different activity towards the enzyme. The aim of our study was to analyze gene frequencies of allelic variants and their association with ifosfamide blood levels and patient prognosis.
Material and methods
148 DNA samples from children were analyzed. Genotyping was performed by real-time PCR with TaqMan probes and ifosfamide levels were determined in dried blood drop by UPLCMS/MS.
Results
Ifosfamide levels increased according to the genotype, and patients with the variant rs1799853 in CYP2C9 genotype CC had lower levels of ifosfamide (median = 1.8 µmol/l, Q25 0.9–Q75 4.6) compared with patients with genotype TT + CT (median = 2.8 µmol/l, Q25 1.9–Q75 5.1), p < 0.001. In the case of the rs2740574 variant in the CYP3A4 gene, patients with normal genotype (TT) presented median = 1.4 µmol/l, (Q25 0.7–Q75 2.7), while patients with the CC + TC genotype had higher levels of ifosfamide (median = 2.0 µmol/l, Q25 1.0–Q75 4.3), p = 0.024. In addition, patients with CC + CT genotype of this variant had a higher risk of non-response to treatment compared to patients with TT genotype (RR = 1.3, 95% CI: 1.07–1.59, p = 0.03).
Conclusions
Polymorphisms in CYP2C9 and CYP3A4 genes are associated with high levels of ifosfamide. In addition, the polymorphism rs2740574 in CYP3A4 was associated with a worse therapeutic respon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55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51_84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polymorphism of CYP3A4 is associated
with poor response to ifosfamide treatment in children
with solid embryonic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6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2026-10-01T07:13:54Z</dcterms:created>
  <dcterms:modified xsi:type="dcterms:W3CDTF">2026-10-01T07:13:54Z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