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emulsion amphotericin B might have a nephrotoxicity similar to liposomal amphotericin B and lower than conventional amphotericin B. After a search of the published literature, a total of 10 randomized studies were identified, in which conventional amphotericin B and/or lipid-emulsion amphotericin B and/or liposomal amphotericin B were compared with one another. The end-point was nephrotoxicity. The comparisons between these three formulations were carried out using trial sequential analysis (TSA).  Our results confirmed the lower nephrotoxicity of liposomal amphotericin B compared with that of conventional amphotericin B. In contrast, the lower nephrotoxicity of lipid emulsion amphotericin B did not meet the criteria of our TSA. In conclusion, according to our findings, liposomal amphotericin B should be the preferred option owing to its well-demonstrated reduction in nephrotoxicity. When nephrotoxicity is not an issue, conventional amphotericin remains the main alternative whereas the place in therapy of lipid-emulsion amphotericin B remains uncertai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6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67_37d0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phrotoxicity of three formulations of amphotericin B: trial sequential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3-1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2026-05-21T16:10:35Z</dcterms:created>
  <dcterms:modified xsi:type="dcterms:W3CDTF">2026-05-21T16:10:35Z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