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ggressive medullary thyroid carcinomas (MTC) have a high mortality rate and the treatment for patients diagnosed with advanced MTC is comparatively ineffective. We hence aimed to test the effects of miR-376c-3p on MTC and to explore the relevant mechanism.
Material and methods
Cell Counting Kit-8 (CCK-8) and soft agar colony formation assay were applied to evaluate the proliferation of transfected MZ-CRC-1 cells. Wound healing and transwell assay were employed to evaluate MTC cell migration and invasion, respectively. Luciferase assay was performed to validate the downstream target of miR-376c-3p in MZ-CRC-1 cells. Quantitative polymerase chain reaction was used to detect mRNA abundance of key genes. Western blot technique was used to analyze protein levels of HBEGF, E-cadherin, ZO-1, N-cadherin and vimentin.
Results
MiR-376c-3p inhibited the viability, migration and invasion of MZ-CRC-1 cells. Moreover, miR-376c-3p mimic downregulated expression of N-cadherin and vimentin but upregulated that of E-cadherin and ZO-1 in MZ-CRC-1 cells. Results for the luciferase reporter assay showed that miR-376c-3p was able to bind the 3 untranslated region of heparin-binding EGF-like growth factor (HBEGF), of which overexpression nearly nullified the miR-376c-3p mimic-induced inhibitory effects in the MTC cells.
Conclusions
MiR-376c-3p showed suppressive effects on MZ-CRC-1 cells via targeting and downregulating HBEGF, suggesting that miR-376c-3p could potentially be targeted for the treatment of MT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31983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2492_0fe7a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376c-3p targets heparin-binding EGF-like growth factor (HBEGF) to inhibit proliferation and invasion in medullary thyroid carcinoma cel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847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52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4):878-88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7">
  <a:themeElements>
    <a:clrScheme name="Theme6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2026-10-06T16:19:18Z</dcterms:created>
  <dcterms:modified xsi:type="dcterms:W3CDTF">2026-10-06T16:19:18Z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