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Elevated hemoglobin (Hb) A<sub>2</sub> is an important diagnostic marker for β-thalassemia carriers. However, diagnosis of cases with borderline Hb A<sub>2</sub> may be problematic. We described the molecular characteristics found in a large cohort of Thai subjects with borderline Hb A<sub>2</sub>.
Material and methods
Examination was done on 21,657 Thai subjects investigated for thalassemia at Khon Kaen University, Thailand. A total of 202 subjects with borderline Hb A<sub>2</sub> (3.5–4.0%) were selectively recruited and hematological parameters were recorded. DNA variants in α-, β-, δ-globin, and Krüppel-like factor 1 (KLF1) genes were examined using PCR.
Results
Among 202 subjects, DNA analysis identified carriers of α<sup>+</sup>-thalassemia (n = 48; 23.8%), β-thalassemia (n = 22; 10.9%) and KLF1 mutations (n = 48; 23.8%). No molecular defect was observed in the remaining 84 (41.5%) subjects. Interaction of KLF1 and α-thalassemia was observed in 10 cases. Of the 22 β-thalassemia carriers, five β<sup>+</sup>-thalassemia mutations were identified with lower MCV and higher Hb A<sub>2</sub>. Seven KLF1 mutations were detected in 10 genotypes in subjects with higher MCV and Hb F. No β<sup>0</sup>-thalassemia, α-globin gene triplication or δ-globin gene mutation was detected.
Conclusions
A large proportion of subjects with borderline Hb A<sub>2</sub> are not β-thalassemia carriers and for those with β-thalassemia, only mild β<sup>+</sup>-thalassemia mutations were detected. Evaluation of the patients using Hb A<sub>2</sub>, Hb F and MCV values will help in selecting cases for further molecular analysis. The results should explain the unusual phenotype of the cases and facilitate a thalassemia screening program in the region.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806188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02712_00619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Thalassemia and erythroid transcription factor <i>KLF1</i> mutations associated with borderline hemoglobin A2 
in the Thai population]]>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5240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93392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1):112-12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5">
  <a:themeElements>
    <a:clrScheme name="Theme3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5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2026-09-10T13:06:52Z</dcterms:created>
  <dcterms:modified xsi:type="dcterms:W3CDTF">2026-09-10T13:06:52Z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