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taracts caused by old age are one of the most frequent causes for blindness and poor vision worldwide. In this study, we aimed to clarify the possible role of rs1894720 polymorphism in the pathogenesis of age-related cataract.
Material and methods
Rs1894720 polymorphism genotype was detected by TaqMan. Bioinformatics analysis, luciferase assay, real-time PCR, western blot, and protein density analysis were conducted to establish the correlations between MIAT and miR-26b as well as between BCL2L2 and miR-26b. Flow cytometry and MTT assay were also performed to observe the effect of MIAT/miR-26b/BCL2L2 signalling pathway on the status of cell apoptosis and viability.
Results
MIAT functioned as an endogenous competing RNA to sponge miR-26b. In addition, BCL2L2 was identified as a target of miR-26b. Therefore, the expression of miR-26b was obviously suppressed by MIAT or anti-miR-26b, while the mRNA and protein expression of BCL2L2 was up-regulated in the presence of MIAT or anti-miR-26b. Moreover, the positive effect of MIAT on BCL2L2 expression was exerted via inhibition of the expression of miR-26b. In addition, the cells transfected with MIAT or anti-miR-26b showed suppressed expression of caspase-3 and reduced apoptosis index but higher cell viability, indicating that MIAT could suppress cell apoptosis via inhibition of miR-26b expression.  Furthermore, the subjects carrying the GT and TT genotypes of single-nucleotide polymorphism (SNP) rs1894720 were associated with a higher risk of age-related cataracts, as indicated by their odds ratio (OR) and <i>p</i>-values.
Conclusions
Rs1894720 SNP could down-regulate the expression of MIAT, thus leading to reduced BCL2L2 expression and enhanced epithelial cell apoptosis in the lens, eventually increasing the incidence of age-related cata­ract.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452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714_1570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s1894720 polymorphism is associated with the risk of age-related cataract by regulating the proliferation of epithelial cells in the lens via the signalling pathway of MIAT/miR-26b/BCL2L2]]></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5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23-23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2026-05-19T22:16:04Z</dcterms:created>
  <dcterms:modified xsi:type="dcterms:W3CDTF">2026-05-19T22:16:04Z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