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urrent study explored the radio-protective property of g-linolenic acid (GLA) in C57BL/6J mice against low linear energy transfer ionizing radiation (IR; X-rays) and its modulatory effect on the production of lipid mediators such as prostaglandin E2 (PGE2), leukotriene E4 and lipoxin A4 (LXA4) in mice plasma. The effect of GLA pre-treatment on radiation induced inflammation was assessed by estimating plasma levels of high mobility group box 1 protein (HMGB1), TMOP/NO and various anti-oxidant enzymes. g-linolenic acid pre-treated mice exposed to lethal IR dose (7.5 Gy) showed a decrease in plasma levels of HMGB1, PGE2 and LXA4 and a fall in TMOP/NO ratio and improvement in anti-oxidant enzymes: catalase, glutathione transferase and glutathione peroxidase compared to IR mice, suggesting that GLA suppresses IR-induced inflammation and restores the pro- vs. anti-oxidant ratio to near normal, which could explain its radioprotective ac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960_dea2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dulation of pro-inflammatory and pro-resolution mediators by γ-linolenic acid: an important element in radioprotection against ionizing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8-14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2026-06-28T09:22:17Z</dcterms:created>
  <dcterms:modified xsi:type="dcterms:W3CDTF">2026-06-28T09:22:17Z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