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lantable cardioverter-defibrillators (ICD) have a strong position in the prevention of sudden death. Nowadays, the most commonly used high-energy cardiac devices are transvenous ICDs. A new technology of totally subcutaneous ICDs (S-ICD) was invented and recently introduced into clinical practice in order to reduce lead-related complications of conventional ICDs. The aim of this paper is to present early experience with this new technology implemented in a few centres in Poland.
Material and methods
Medical records of patients who had S-ICD-related interventions in Poland were retrospectively analysed.
Results
During the first year of S-ICD introduction into the Polish health system 18 patients underwent surgery connected with S-ICDs. Majority of them (17 patients) were implanted de novo. In one patient surgical revision of a device implanted abroad was performed. Most of patients (78%) had S-ICDs implanted for secondary prevention. Inability of transvenous system implantation due to venous access obstruction or high risk of infection related with transvenous leads accounted for 83% of indications for S-ICD. Only in three patients were S-ICDs implanted due to young age and active mode of life. The implantations of S-ICDs were performed without important early or late complications. During follow-up one patient had episodes of ventricular arrhythmia successfully terminated with high-energy shocks. One patient died due to progression of heart failure.
Conclusions
S-ICD implantation procedure has been successfully and safely introduced in Polish clinical routine. Nevertheless, despite clear indications in recent ESC guidelines, this therapy is not directly reimbursed in Poland and needs individual application for refu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827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021_a3b9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lticentre early experience with totally subcutaneous cardioverter-defibrillator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8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64-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2026-07-20T16:54:42Z</dcterms:created>
  <dcterms:modified xsi:type="dcterms:W3CDTF">2026-07-20T16:54:42Z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