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wadays, depression is conceptualized as an immune-inflammatory and oxidative stress disorder associated with neuroprogressive changes as a consequence of peripherally activated immune-inflammatory pathways, including peripheral cytokines and immune cells which penetrate into the brain via the blood barrier, as well as nitro-oxidative stress and antioxidant imbalances. The aim of this study was to investigate whether personality traits predisposing to a depressive episode (hypochondria, dysthymic, hysteria) are associated with changes in peripheral gene expression for selected indicators of inflammation and oxidative balance.
Material and methods
One hundred four people meeting the diagnostic criteria specified for a depressive episode took part in the study. Selected scales of the Minnesota Multiphasic Personality Inventory (MMPI-2) were used to measure personality traits. Expression at the mRNA and protein level for manganese superoxide dismutase (MnSOD), myeloperoxidase (MPO), cyclooxygenase 2 (COX-2), inducible nitric oxide synthase (iNOS), and metalloproteinases 2 and 9 (MMP-2, MMP-9) was examined.
Results
Scales for the neurotic triad of the MMPI-2 test correlated significantly with the expression at the level of mRNA and protein for MnSOD, MPO and metalloproteinases 2 and 9.
Conclusions
The scales specified for the neurotic triad of the MMPI-2 test correspond substantially with the expression of MnSOD, MPO and metalloproteinases 2 and 9 at the mRNA and protein levels in the group of patients suffering from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87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389_6ad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e to happiness – inflammatory process indicators and depressive personality trai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48-8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2026-10-06T07:20:58Z</dcterms:created>
  <dcterms:modified xsi:type="dcterms:W3CDTF">2026-10-06T07:20:58Z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