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CVAD (hyperfractionated cyclophosphamide, vincristine, doxorubicin and dexamethasone) has become a popular regimen for adults with acute lymphoblastic leukemia (ALL). We assessed the efficacy and tolerability of hyper-CVAD in the treatment of adult ALL.
Material and methods
We retrospectively reviewed ALL patients aged 18 or above receiving the hyper-CVAD regimen. We assessed complete remission rate and overall survival, as well as hepatitis B carrier rate and hepatitis flare due to hepatitis B virus (HBV) reactivation.
Results
Fifty-two patients were treated with the hyper-CVAD regimen. The median age at diagnosis was 42 years; 27% of patients were Philadelphia (Ph) chromosome positive. The complete remission (CR) rate was 90.4% after the first cycle of chemotherapy. The induction mortality rate was 1.9%. Three patients required two cycles of hyper-CVAD to achieve CR. The median overall survival was 39.6 months and the 5-year overall survival was 50%. Age over 30 years and white blood cell count of more than 30 × 109/l were found to be prognostic for poor overall survival in multivariate analysis. The hepatitis B carrier rate was 17% in our cohort, and the rate of hepatitis flare due to HBV reactivation was 11% in patients with current infection.
Conclusions
Hyper-CVAD is feasible and tolerable with a good CR rate in the treatment of adult ALL patients. It is an option for the treatment of ALL. Antiviral prophylaxis should be considered in ALL patients with HBV infection to reduce the risk of HBV re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301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6_e1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patients with acute lymphoblastic leukemia receiving the hyper-CVAD regimen and assessment of the risk of hepatitis flares due to hepatitis B virus reactivation after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1-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2026-10-05T15:24:42Z</dcterms:created>
  <dcterms:modified xsi:type="dcterms:W3CDTF">2026-10-05T15:24:42Z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