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cardiac autonomic nervous system plays an important role in the genesis and maintenance of atrial fibrillation. Although, pulmonary vein isolation is the cornerstone in today’s approach to atrial fibrillation ablation, a considerable proportion of patients will recur with atrial arrhythmias following this procedure, especially in the non-paroxysmal forms. The pulmonary vein isolation indirectly targets and ablate the ganglionated plexi. This might ultimately enhance the efficacy of the procedure, but an optimal ablation strategy and a reliable method to confirm and quantify the efficacy of vagal denervation following the procedure might be necessary, thus leading to significantly better resul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7_1cb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parasympathetic modulation in the setting of radiofrequency ablation for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16-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2026-05-20T19:03:24Z</dcterms:created>
  <dcterms:modified xsi:type="dcterms:W3CDTF">2026-05-20T19:03:24Z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