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mostly caused by external or environmental factors, is the third most common and lethal cancer worldwide. Although a large number of investigations have been carried out to reveal the evolution of CRC, the underlying mechanisms of CRC remain unclear.
Material and methods
Expression of zinc finger of the cerebellum 5 (ZIC5) in CRC tissues and cell models was measured by qRT-PCR and IHC. Cell transfection was carried out for ZIC5 overexpression or knockdown. The MTT assay was applied to examine the capacity of glioma cell proliferation. Wound healing assay and tumor invasion assay were used to test the capacity of glioma cell migration and invasion respectively. Cell cycle analysis and western blot were used to verify the apoptosis rates of CRC cells upon ZIC5 overexpression or downregulation. A further tumor Xenograft study was used to examine the effects of ZIC5 on tumor malignancy in vivo.
Results
Cell models using HCT116 and SW620 cells were established to study the ZIC5 function upon ZIC5 overexpression of knockdown. Consistently, we discovered that ZIC5 also significantly increased in Chinese CRC patients. In addition, ZIC5 promoted CRC cell proliferation through increasing the proportion of cells maintained in the S phase. ZIC5 overexpression facilitated the capacity of CRC cell migration and invasion. Inhibition of ZIC5 mitigated such malignant effects.
Conclusions
Collectively, investigations of the ZIC5 in CRC provided a new insight into CRC diagnosis, treatment, prognosis and next-step translational therapeutic developments from bench to clin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371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9_0a8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Zinc finger of the cerebellum 5 promotes colorectal cancer cell proliferation and cell cycle progression through enhanced CDK1/CDC25c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49-4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2026-07-08T14:28:20Z</dcterms:created>
  <dcterms:modified xsi:type="dcterms:W3CDTF">2026-07-08T14:28:20Z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