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systemically summarize the present literature about circulating cystatin C (Cys C) levels in type 2 diabetes mellitus (T2DM) and provide a more precise evaluation of Cys C levels in T2DM.
Material and methods
Relevant studies about Cys C concentrations in T2DM were searched in PubMed, EMBASE and the Cochrane Library database (up to Oct 31 2018). We computed the pooled standard mean difference (SMD) with its 95% confidence interval (CI) of Cys C levels through a random-effect model. The Q test and the I2 statistic were used to assess and quantify between-study heterogeneity; publication bias was evaluated through a funnel plot and Egger’s linear regression test.
Results
After the literature search and screening process, 14 studies with 723 T2DM patients and 473 healthy controls were finally included in the meta-analysis. The results showed that T2DM patients had significantly higher Cys C levels compared to healthy controls (SMD = 1.39, 95% CI: 0.92–1.86, p < 0.001). Publication bias was not detected based on the symmetrical shape of the funnel plot and the results of Egger’s test (p = 0.452). Subgroup analyses suggested that variables of human race, age, gender, study sample size and disease duration have a relationship with Cys C level in T2DM patients.
Conclusions
Overall, our study suggests that patients with T2DM have an elevated circulating Cys C level compared to healthy controls, and it is associated with race, age, gender, study sample size and disease duration. Further investigations are still needed to explore the causal relationship of aberrant Cys C concentrations in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108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6_610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circulating cystatin C levels with type 2 diabetes mellitu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48-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2026-06-24T09:49:10Z</dcterms:created>
  <dcterms:modified xsi:type="dcterms:W3CDTF">2026-06-24T09:49:10Z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