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three-dimensional echocardiography (3D-ECHO) chamber quantification in children is still underestimated.
Material and methods
In 43 children 3D-ECHO measurements of end-diastolic (EDV) and end-systolic ventricular volumes (ESV) were compared to cardiac magnetic resonance (CMR) using Bland-Altman analysis and linear regression. The values of left and right ventricular volumes calculated in 3D-ECHO were compared with each other and verified by CMR.
Results
The values of LV-EDV and LV-ESV measured in 3D-ECHO showed highly significant correlations with CMR (for LV-EDV r = 0.892, p < 0.00001; for LV-ESV r = 0.896, p < 0.00001). In the case of the right ventricle the correlation of 3D-ECHO results with CMR was still high (RV-EDV r = 0.848, p < 0.00001, RV-ESV r = 0.914, p < 0.00001), although mean RV-EDV and RV-ESV in 3D-ECHO were underestimated compared to CMR (by 38% for RV-EDV and 45% for RV-ESV). Correction of 3D-ECHO results using the coefficient of 1.38 and 1.45 for RV-EDV and RV-ESV, respectively, significantly improved the consistency of the results with CMR. 3D-ECHO offered lower mean values of right ventricular volumes compared to the left ventricle. The discrepancy was again reduced by the calculated coefficients.
Conclusions
3D-ECHO is a valuable tool for assessment of left ventricular volume, which strongly correlates and agrees with CMR. The right ventricular volumes calculated in 3D-ECHO tend to be significantly underestimated in comparison to CMR and corresponding left ventricular volumes obtained from 3D-ECHO. The use of coefficients developed by the study improves the consistency of right ventricular volumes measured by 3D-ECHO with results obtained by CMR and reduces the volumetric discrepancy between ventricles in 3D-ECHO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309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5_42ed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three-dimensional echocardiography for assessment of left and right ventricular volumes in children, verified by cardiac magnetic resonance. Can we overcome the discrepanc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71-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2026-10-12T14:17:58Z</dcterms:created>
  <dcterms:modified xsi:type="dcterms:W3CDTF">2026-10-12T14:17:58Z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