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varian cancer is the most frequent cause of gynecological cancer related mortality in woman. This study was designed to investigate the role and therapeutic potential of miRNA-101 in ovarian cancer.
Material and methods
Expression analysis was carried out by real-time quantitative polymerase chain reaction. Transfections were performed with the help of Lipofectamine 2000 reagent. AO/EB and annexin V/PI staining was used to detect apoptosis and flow cytometry was used for cell cycle analysis. Western blotting was employed for cell cycle analysis.
Results
It was found that miRNA-101 was significantly down-regulated in ovarian cancer cells. The over-expression of miRNA-101 causes a significant decrease in the viability of ovarian cancer cells via the initiation of apoptosis and sub-G1 arrest of OVACAR-3 cells. It was indicated that PTEN was the potential target of miRNA-101 in OVACAR-3 cells. There was 4.5-fold up-regulation of PTEN expression in ovarian cancer cell lines and the over-expression of miRNA-101 in OVACAR-3 cells resulted in the down-regulation of PTEN expression. The inhibition of PTEN in the OVACAR-3 cells arrested the proliferation of these cells. The over-expression of miRNA-101 causes significant down-regulation in PI3K and AKT expression of OVACAR-3 cells.
Conclusions
It can be concluded that miRNA-101 acts as a tumor suppressor which may be beneficial in the treatment of ovarian cancer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14301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346_754e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croRNA-101 inhibits growth and metastasis of human ovarian cancer cells by targeting PI3K/AK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28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54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127-13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6">
  <a:themeElements>
    <a:clrScheme name="Theme6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2026-06-10T21:25:44Z</dcterms:created>
  <dcterms:modified xsi:type="dcterms:W3CDTF">2026-06-10T21:25:44Z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