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apy options for prostate cancer (PCa) typically are centered on docetaxel-based chemotherapy but are limited by the effects of multi-drug resistance. Recent advances have illustrated a role of contactin-1 (CNTN-1) in tumor chemoresistance, while the function and mechanism of CNTN-1 in the resistance of docetaxel in prostate cancer have not yet been elucidated.
Material and methods
Docetaxel (Dox)-resistant PCa cell lines of PC3 (PC3-DR) and DU145 (DU145-DR) were established, and short hairpin RNA (shRNA) constructs targeting CNTN-1 were generated to analyze the effect of knockdown of CNTN-1 on PCa progression. Cell Counting Kit-8 (CCK-8), flow cytometry, wound-healing, transwell and western blotting analysis were used to analyze cell proliferation, apoptosis, migration, invasion and related protein expression levels, respectively.
Results
Knockdown of CNTN-1 in PC3-DR and DU145-DR cells attenuated cell proliferation, migration, invasion, EMT phenotype, and drug resistance, and increased cell apoptosis further reduced the tumorigenic phenotype. Knockdown of CNTN-1 resulted in an anti-tumor effect in the xenograft tumor model, and decreased activity of the phosphoinositide 3-kinase (PI3K)/Akt signaling pathway both in vitro and in vivo.
Conclusions
The results of the present study suggest that downregulation of CNTN-1 may be an important mechanism to reverse chemoresistance in Dox-resistant PCa progression, thus shedding light on the development of novel anti-tumor therapeutics for the treatment of P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515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7_932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NTN-1 promotes docetaxel resistance and epithelial-to-mesenchymal transition via the PI3K/Akt signaling pathway in prostate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43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52-1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2026-10-12T20:02:04Z</dcterms:created>
  <dcterms:modified xsi:type="dcterms:W3CDTF">2026-10-12T20:02:04Z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