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current study was designed to analyze whether polymorphisms of miR-146a and miR-155 are related to Behçet’s disease (BD) in the Egyptian population.
Material and methods
A total of 96 unrelated BD patients and 100 healthy subjects were genotyped for miR-146a (rs2910164) and miR-155 (rs767649) using real-time polymerase chain reaction.
Results
The results showed significant elevation in the frequency of rs2910164 GG and CC genotypes in BD patients compared with controls (adjusted OR = 22.156, 95% CI: 4.728–103.818; p < 0.001 and adjusted OR = 40.358, 95% CI: 8.928–182.440; p < 0.001, respectively). Also, the rs2910164 G allele conferred a higher risk of developing BD (adjusted OR = 3.665, 95% CI: 2.013–6.671; p < 0.001). MiR-146a (rs2910164) polymorphism was a risk factor for susceptibility to BD in dominant, recessive and additive models of inheritance (all p < 0.001), while the miR-155 (rs767649) polymorphism was a risk factor in the recessive model only (p = 0.021). GG and CG genotypes of rs2910164 were associated with higher Behcet’s disease current activity index (BDCAI) and ocular involvement compared with CC genotype (p = 0.005 and p = 0.004, respectively). Genotype AT of rs767649 was related to higher BDCAI (p = 0.026) compared with TT and AA genotypes.
Conclusions
miR-146a (rs2910164) and miR-155 (rs767649) are likely to play an important role in the Egyptian population in development of BD and also influence disease sever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026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9_d4e47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146a and miR-155 polymorphisms in Egyptian patients with Behcet’s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43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0534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467-14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6">
  <a:themeElements>
    <a:clrScheme name="Theme4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2026-07-19T18:39:19Z</dcterms:created>
  <dcterms:modified xsi:type="dcterms:W3CDTF">2026-07-19T18:39:19Z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