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ignificant regression has been reported in revision total hip arthroplasty (THA) rates despite substantial progress in implant technologies and surgical techniques. It is critical to investigate how patient demographics, THA indications, surgical techniques, types of implants, and other factors influence the frequency of early and late revision surgery. The main purpose of the present study was to evaluate the clinical characteristics and 10-year survival rates of revision hip arthroplasties among revision time groups.
Material and methods
The clinical data of 396 patients who underwent revision hip arthroplasty between 2005 and 2011 were evaluated in this multi-centre study. Patients were assigned to one of four revision time groups based on the interval between the index hip arthroplasty and the revision surgery (< 2, 2–5, 5–10, and > 10 years).
Results
There were significant differences among revision time groups in terms of aetiology for primary hip arthroplasty, indications for revision hip arthroplasty, and types of revision procedures. Patients with hip dysplasia more frequently received revision hip arthroplasty within two years in contrast to those with osteoarthritis. Revision hip arthroplasties due to periprosthetic infection and instability were conducted earlier compared to aseptic loosening. The overall 10-year survival rate of revision hip arthroplasty was 83.2%, and it was highest for the very early revisions (< 2 years).
Conclusions
According to our results, early revision hip arthroplasty was found to be mostly dependent on surgery-related factors rather than demographic factors. On the other hand, we observed that survival rates of very early revision hip arthroplasties are higher than late revision hip arthroplas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091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2_be1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characteristics and 10-year survival rates of revision hip arthroplasties among revision time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8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2026-10-10T00:41:27Z</dcterms:created>
  <dcterms:modified xsi:type="dcterms:W3CDTF">2026-10-10T00:41:27Z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