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rowing evidence supports the involvement of long noncoding RNAs (lncRNAs) in bone metabolism and diseases. This study aims to investigate the involvement of the lncRNA metastasis-associated lung adenocarcinoma transcript 1 (MALAT1) in the pathological process of osteoporosis and the effects of MALAT1 on regulation of BMSC differentiation through competitive endogenous RNA (ceRNA) mechanisms.
Material and methods
The expression of MALAT1 and miR-320a was determined using RT-PCR in bone tissue derived from female SD (Sprague Dawley) rats with osteoporosis. Immunohistochemical (IHC) staining was used to evaluate the expression of neuropilin-1 (NRP-1) and -catenin. Bone marrow mesenchymal stem cells (BMSCs) were divided into 4 groups: control, NC (negative control), MALAT1 siRNA, and miR-320a mimics. Forty-eight hours later, the effect of MALAT1 on the miR-320a expression, proliferation and osteogenic differentiation of BMSCs was investigated. Two weeks later, the cell activity, alkaline phosphatase (ALP) activity, and mRNA expression of Osterix and Runx2 were evaluated. Three weeks later, alizarin red staining of calcified nodules and Western blot analysis of the expression of -catenin, NRP-1, osteocalcin (OCN), and osteopontin (OPN) were performed.
Results
Downregulated MALAT1or upregulated miR-320a expression inhibited the activity and osteogenic differentiation of BMSCs, resulting in low ALP activity and NRP-1 expression, fewer calcified nodules, decreased mRNA levels of Osterix and Runx2, and inhibited expression of NRP-1, OCN, and OPN. MALAT1 silencing did not decrease the protein level of -catenin in the cytoplasm but suppressed that in the nucleus.
Conclusions
Downregulated MALAT1 and upregulated miR-320a expression play an important role in the pathological process of osteoporosis, via inhibition of the osteogenic differentiation of BMS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7686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838_8969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LAT1/miR-320a in bone marrow mesenchymal stem cells function may shed light on mechanisms underlying osteopo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76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58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38-164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2026-07-11T06:46:15Z</dcterms:created>
  <dcterms:modified xsi:type="dcterms:W3CDTF">2026-07-11T06:46:15Z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