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lecular mechanisms underlying alcoholic liver fibrosis and cirrhosis are not completely understood. Hepatic fibrosis involves the interplay of diverse cells and factors, including hepatic stellate cells (HSCs), Kupffer, NK cells, and T-lymphocyte subsets. Killer-cell immunoglobulin-like receptors (KIR) are membrane receptors involved in mediation between NK and activated HSCs, regulating NK cell function through their interaction with HLA-I molecules. The aim of this study was to analyse the genetic association between KIR genes and the susceptibility to or protection from alcoholic cirrhosis (AC) in a cohort of male AC patients undergoing liver transplantation (LT) with and without concomitant viral infections.
Material and methods
KIR genotyping was performed in nuclear DNA extracted from 281 AC patients and compared with 319 male controls.
Results
Significant differences between total AC patients and healthy controls were only found in the case of KIR2DL2 and KIR2DS5. KIR2DL2 was significantly underrepresented in non-viral AC patients (52.6% vs. 63.3%; p = 0.015), while patients heterozygous for KIR2DL2 were also underrepresented in the non-viral AC group compared with controls (p = 0.034). KIR2DS5 was overrepresented in this group compared with healthy controls (p = 0.002). All these observations were only evident in AC patients older than 54 years old.
Conclusions
Our data suggest a contrary effect of KIR2DL2 and KIR2DS5 in AC patients older than 54 years, in whom the presence of KIR2DL2 appears to be protective against AC, whereas the presence of KIR2DS5 seems to promote the fibrotic process, particularly in patients with no associated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0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8_3ab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R2DL2/S2 and KIR2DS5 in alcoholic cirrhotic patients undergoing liver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64-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2026-06-04T06:15:54Z</dcterms:created>
  <dcterms:modified xsi:type="dcterms:W3CDTF">2026-06-04T06:15:54Z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