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1283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170_c410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electrocardiographic and electroencephalographic changes in patients with epileps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4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2-14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2026-07-19T21:29:23Z</dcterms:created>
  <dcterms:modified xsi:type="dcterms:W3CDTF">2026-07-19T21:29:23Z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