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19159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6170_c4105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between electrocardiographic and electroencephalographic changes in patients with epileps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4287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749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72-147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7">
  <a:themeElements>
    <a:clrScheme name="Theme4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2026-10-05T04:42:03Z</dcterms:created>
  <dcterms:modified xsi:type="dcterms:W3CDTF">2026-10-05T04:42:03Z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