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1724025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06170_c4105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ssociation between electrocardiographic and electroencephalographic changes in patients with epileps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19500" y="952500"/>
            <a:ext cx="1905000" cy="14287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19.87495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0;16(6):1472-1473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57">
  <a:themeElements>
    <a:clrScheme name="Theme57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57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57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2026-06-29T04:35:52Z</dcterms:created>
  <dcterms:modified xsi:type="dcterms:W3CDTF">2026-06-29T04:35:52Z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