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8784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6170_c410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electrocardiographic and electroencephalographic changes in patients with epileps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28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49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72-147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2026-06-09T02:19:34Z</dcterms:created>
  <dcterms:modified xsi:type="dcterms:W3CDTF">2026-06-09T02:19:34Z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