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stage renal disease (ESRD) is an important complication of diabetes, which is the leading cause of ESRD worldwide The aim of the study was a comparative analysis of all-cause mortality in patients with ESRD with diagnosed diabetes mellitus (DM) and no diagnosed DM.
Material and methods
Data for the analysis were obtained from the resources of the Polish National Health Fund, and they concerned patients with end-stage renal disease from the entire population of Polish patients in the period from 01.01.2011 to 31.12.2013. In addition, the period from 01.01.2012 to 31.12.2012 was analysed for two subpopulations: diabetic and non-diabetic patients.
Results
The all-cause mortality in patients with end-stage renal disease in Poland per 100,000 representatives of the general population was 17.7, 15.9, and 12.50 persons in 2011, 2012, and 2013, respectively. The all-cause mortality rates for patients with ESRD and diabetes in Poland in 2012 were more than 15 times higher, for both men and women, than the all-cause mortality rates for non-diabetic patients with ESRD. Mortality in the study group of diabetic men with ESRD amounted to 147.59 ±29.07/100,000 men, whereas in the study group of diabetic women with ESRD it was 105.13 ±26.77/100,000 women. Regarding non-diabetic men with ESRD and non-diabetic women with ESRD, mortality amounted to 9.58 ±6.29/100,000 and 6.87 ±2.27/100,000 men and women, respectively.
Conclusions
The occurrence of diabetes in patients with ESRD significantly increases the risk of death compared to patients with ESRD without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3_4b6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diabetes with all-cause mortality in patients with end-stage renal disease compared to the general population in Poland – a compara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14-3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2026-06-01T21:42:55Z</dcterms:created>
  <dcterms:modified xsi:type="dcterms:W3CDTF">2026-06-01T21:42:55Z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