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sent study aims to clarify the advantages and disadvantages of elite biopsy, to provide a reference for selecting the puncture method.
Material and methods
A total of 802 patients with a BI-RADS grade ≥ 4, as evaluated by the molybdenum target, and measurable lesions revealed by colour Doppler ultrasound, who were admitted at our department from January 2017 to January 2018, were enrolled in the present study. These patients were randomly divided into three groups: elite, Mammotome and core needle biopsy groups. The pathological underestimation rate, diagnostic accordance rate, haematoma incidence rate, and costs of these three biopsy methods were compared.
Results
The difference in diagnostic accordance rates between the elite biopsy group and core needle biopsy group was statistically significant (98.9% vs. 94.7%, p = 0.003), as well as between the Mammotome biopsy group and core needle biopsy group (99.6% vs. 94.7%, p < 0.001). The difference in pathological underestimation rates between the elite biopsy group and core needle biopsy group was statistically significant (7.2% vs. 37.3%, p < 0.001), as well as between the Mammotome biopsy group and core needle biopsy group (1.6% vs. 7.2%, p < 0.001). The difference between the Mammotome biopsy group and elite biopsy group was not statistically significant. The incidence of haematoma in the Mommotome, elite, and core needle groups was 15.9%, 13%, and 21.7%, respectively (13% vs. 21.7%, p = 0.021).
Conclusions
Elite biopsy has a low rate of pathological underestimation and low incidence of haematoma, can improve the breast conserving rate, and has an affordable cost. As a biopsy method with high accuracy, safety, and economy, elite biopsy can be widely used in clini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384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200_992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study on ultrasound-guided elite, Mammotome, and core needle biopsy for diagnosing malignant breast mas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90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0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22-4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2026-10-10T08:50:24Z</dcterms:created>
  <dcterms:modified xsi:type="dcterms:W3CDTF">2026-10-10T08:50:24Z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