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ignificant progresses have been made in adoptive cell therapy with CAR-T cells for cancers, especially for hematological malignancies. However, the treatment of solid tumors still poses a tremendous challenge and remains an unmet medical need. Several factors are held responsible for the inadequate responses: tumor heterogeneity, inefficient homing of T cells to tumor tissues, immunosuppressive microenvironment and the shortage of specific antigens shortage. Mesothelin is a cell-surface glycoprotein highly expressed in many types of solid tumors. As such, it has attracted much attention as a molecular target in cancer immunotherapy. Here, we delineate the barriers imposed by solid tumors on CARs, outline the rationale of mesothelin as a target for immunotherapy, summarize the preclinical and clinical results of mesothelin-targeted therapies, and extrapolate the expected results of CAR-T cells directed against mesothelin for solid tumors.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82805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6265_091c8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esothelin-targeted CAR-T cells for adoptive cell therapy of solid tumor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1049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488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5):1213-122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3">
  <a:themeElements>
    <a:clrScheme name="Theme1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2026-08-27T06:22:59Z</dcterms:created>
  <dcterms:modified xsi:type="dcterms:W3CDTF">2026-08-27T06:22:59Z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