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ordinated medical care offered in Poland for patients suffering from neurofibromatosis type 1 and related RASopathies combines complex multispecialty consultation with permanent supervision and the patient’s oriented longitudinal care. Neurofibromatosis type 1 is one of the most common single gene disorders in the global population, observed in 1 out of 2500–3000 live births. It is a primary neoplasia disease with 100% penetration of the gene mutation but remarkable age-dependent onset of different disease signs and symptoms, outstanding clinical heterogeneity between patients even in one family and lack of genotype-phenotype correlation, a high rate of spontaneous mutation exceeding 50%, and multiple comorbidities among which increased risk of malignancy is the most important. Medical practice proved that not only patient-oriented complex but also coordinated care provided in centers of competence is indispensable for patients and the families and provides a sense of medical security to them in conjunction with public health costs rationalization.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62795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8441_23d7d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ordinated medical care for children with neurofibromatosis type 1 and related RASopathies in Poland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990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514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5):1221-123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9">
  <a:themeElements>
    <a:clrScheme name="Theme6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2026-06-28T01:54:37Z</dcterms:created>
  <dcterms:modified xsi:type="dcterms:W3CDTF">2026-06-28T01:54:37Z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