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material technology due to its lack of or minimal side effects in tissues has great potential. Traditionally biomaterials used were cobalt-chromium, stainless steel and nitinol alloys. Biomaterials such as magnesium (Mg) and zinc (Zn) have good biocompatibility and consequently can be a potential material for medical implants. To date, the effects of AZ31 alloy stent on cell apoptosis are still unclear. The current investigation was designed to determine the effect of AZ31 alloy stent on necrosis and apoptosis of common bile duct (CBD) epithelial cells.
Material and methods
We experimented with application of different concentrations of AZ31 alloy stent to primary mouse extrahepatic bile epithelial cells (MEBECs) and estimated the effect on apoptosis and necrotic cells. Apoptosis and pro-apoptosis expression were estimated through real-time PCR. For in vivo protocol, we used rabbits, implanted the AZ31 bile stent, and estimated its effect on the CBD. AZ31 (40%) concentration showed an effect on the apoptotic and necrotic cells.
Results
Real-time PCR revealed that AZ31 (40%) concentration increased the apoptotic genes such as NF-κB, caspase-3, Bax and Bax/Bcl-2 ratio as compared to the control group. In the in vivo experiment, AZ31 alloy stents were implanted into the CBD and showed an effect on the alteration the hema­tological, hepatic and non-hepatic parameters.
Conclusions
To conclude, it can be stated that AZ31 induces apoptosis via alteration in genes including nuclear factor kappa-B (NF-κB), caspase-3, Bax and Bax/Bcl-2 ratio and improved the hematological, hepatic and non-hepatic paramet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3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521_f2e4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In vitro</i> and <i>in vivo</i> assessment of biocompatibility of AZ31 alloy as biliary stents: a preclinical approach]]>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95-2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2026-06-09T02:11:53Z</dcterms:created>
  <dcterms:modified xsi:type="dcterms:W3CDTF">2026-06-09T02:11:53Z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