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was to investigate the expression of TLR2 and TLR5 in the distal ileum of mice with obstructive jaundice (OJ) and their role in intestinal mucosal injury.
Material and methods
A total of 100 male C57BL/6J mice were randomly assigned to two groups: (I) sham operation (SH); (II) bile duct ligation (BDL). The mice were respectively sacrificed before operation and on the 1st, 3rd, 5th and 7th days after operation to collect specimens. Various indicators were detected by PCR, immunohistochemistry and other methods.
Results
TLR2 was increased gradually with the extension of OJ time in the BDL group (<i>p</i> < 0.05). However, the changes in the expression of TLR5 were not obvious at different time points. The amount of Bifidobacteria and Lactobacillus showed downward trends in intestinal tract of the BDL group. Furthermore, the amount of Escherichia coli was increased in intestinal tract of the BDL group. The pathological score of intestinal mucosa and the expression of NF-κB increased gradually in the BDL group with the extension of OJ time. There were positive correlations between the pathological score of intestinal mucosa and expressions of TLR2(<i></i>r = 0.767, <i>p</i> < 0.05) and NF-κB (<i>r</i> = 0.817, <i>p</i> < 0.05) in BDL group. NF-κB expression was positively correlated with TLR2 expression(<i>r</i> = 0.706, <i>p</i> < 0.05).
Conclusions
Disturbance of intestinal flora caused by OJ could increase the expression of NF-κB via up-regulating the expression of TLR2 to activate the downstream signaling pathway, thus aggravated the injury of intestinal mucos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083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41_d918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TLR2 and TLR5 in distal ileum of mice with obstructive jaundice and their role in intestinal mucosal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6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37-2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2026-10-03T01:48:34Z</dcterms:created>
  <dcterms:modified xsi:type="dcterms:W3CDTF">2026-10-03T01:48:34Z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