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d risk of myocardial infarction (MI) in type 2 diabetes mellitus (T2DM) is well documented. Polymorphisms in APOA1 and APOB genes allow us to identify new genetic markers in the Mexican population with T2DM and MI.
Material and methods
We studied 135 patients with DMT2 and MI (DI); another 85 non-infarcted diabetic individuals with DMT2 but without previous ischemic events (NID) and 242 healthy subjects (HS). All three groups were selected with the aim to investigate the association between the polymorphisms and infarction when T2DM is present or absent.
Results
-75 G>A polymorphism: Differences were found in genotype distribution between DI and NID individuals (OR = 2.01, 95% CI: 1.117–3.623, p = 0.019) with an increased risk for A in the dominant model (OR = 1.77, 95% CI: 1.020–3.084, p = 0.042); also concentrations of ApoA-I for A/A were lower in comparison with G/A (p = 0.038) and LDL-C and HDL-C levels were lower in G/A compared to G/G carriers. 83 C>T polymorphism of APOA1: For DI individuals, HDL-C was lower in T/T compared to C/C and triglyceride levels were lower in C/T compared to C/C carriers.
Conclusions
The -75 G>A APOA1 polymorphism could be considered as a susceptibility factor for myocardial infarction in individuals with T2DM and 2488 C>T APOB polymorphism is associated with changes in HDL-C and LDL-C and triglycerides in the same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23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4_dda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OA1 (-75 G>A and 83 C>T) and APOB (2488 C>T) polymorphisms and their association with myocardial infarction, lipids and apolipoproteins in patients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8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3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2026-07-30T10:30:49Z</dcterms:created>
  <dcterms:modified xsi:type="dcterms:W3CDTF">2026-07-30T10:30:49Z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