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espite progress in medical and interventional treatment of acute myocardial infarction (AMI) resulting in low in-hospital mortality, the post-discharge prognosis in MI survivors is still unacceptable. The Managed Care in Acute Myocardial Infarction (MC-AMI, KOS-zawał) is a program introduced by Poland’s National Health Fund aiming at comprehensive care for patients with AMI to improve prognosis. It includes acute intervention, complex revascularization, cardiac rehabilitation (CR), scheduled outpatient follow-up, and prevention of sudden cardiac death. The aim of the study was to assess the effect of MC-AMI on major adverse cardiovascular events (MACE) in 3-month follow-up.
Material and methods
In this single-center, retrospective observational study we enrolled 1211 patients, and compared them to 1130 subjects in the control group. After 1 : 1 propensity score matching two groups of 529 subjects each were compared. Cox regression was performed to assess the effect of MC-AMI and other variables on MACE.
Results
MC-AMI participation is related to reduced MACE rate by 45% in a 3-month observation. Multivariable Cox regression analysis revealed MC-AMI participation to be inversely associated with the occurrence MACE at 3 months (HR = 0.476, 95% CI: 0.283–0.799, p < 0.005). Also, older age, male sex (HR = 2.0), history of unstable angina (HR = 3.15), peripheral artery disease (HR = 2.17), peri-MI atrial fibrillation (HR = 1.87) and diabetes (HR = 1.5) were significantly associated with MACE.
Conclusions
Participation in MC-AMI – the first comprehensive in-hospital and post-discharge care for AMI patients – improves prognosis and is related to a MACE rate reduction by 45% as soon as in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06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854_b9c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naged Care after Acute Myocardial Infarction (KOS-zawał) reduces major adverse cardiovascular events by 45% in 3-month follow-up – single-center results of Poland’s National Health Fund program of comprehensive post-myocardial infarction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8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51-5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2026-07-12T21:05:18Z</dcterms:created>
  <dcterms:modified xsi:type="dcterms:W3CDTF">2026-07-12T21:05:18Z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