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is an important disease that threatens the health of humans. Ginsenoside Rh2 is known as an anticancer molecule; however, its function in thyroid cancer cells has not been reported. In the present study, we identified that Rh2 treatment of the thyroid cancer cell line K1 inhibited cell migration and proliferation.
Material and methods
We determined the Rh2 function in thyroid cancer cell lines. By RT-PCR, expression of miR-524-5p and related genes were determined. The cell phenotype including cell migration and proliferation were detected after serials treatment. The relevant protein level were checked by Western blot.
Results
Interestingly, we observed that miR-524-5p, a type of miRNA, had lower expression in the thyroid cancer cell lines TPC-1, K1, and NPA than in the normal thyroid cell line Nthyri3-1. Additionally, Rh2 treatment induced miR-524-5p expression. Further examination using overexpression of miR-524-5p identified that the miR-524-5p mimic inhibited cell migration and proliferation of the K1 line. Similar to Rh2-treated cells, the miR-524-5p mimic-expressing cells had increased E-cadherin and reduced vimentin levels compared to the control cells. Next, we examined the relationship between Rh2 and miR-524-5p with respect to thyroid cell migration and proliferation. Treatment with Rh2 and miR-524-5p inhibitor suppressed Rh2 action on K1 thyroid cell migration and proliferation, and the rates were similar to those in control cells, suggesting that Rh2 might induce miR-524-5p expression to inhibit thyroid cancer cell migration and proliferation.
Conclusions
Our analyses identified Rh2 and miR-524-5p action on thyroid cancer cell migration and proliferation as well as the linkage between Rh2 and miR-524-5p in thyroid cancer cell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2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32_ce7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insenoside Rh2 inhibits thyroid cancer cell migration and proliferation via activation of miR-524-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64-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2026-07-15T11:56:19Z</dcterms:created>
  <dcterms:modified xsi:type="dcterms:W3CDTF">2026-07-15T11:56:19Z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