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is study was to determine the genetic polymorphisms of some antioxidant enzymes together with oxidative stress and the response of some antioxidant enzymes against this situation in vascular and endovascular interventions performed for diseases of the infrarenal abdominal aorta.
Material and methods
Twenty-four current or ex-smoker patients (eight aortoiliac occlusive disease [AOD], 16 abdominal aortic aneurysm [AAA]) who were operated were included in this pilot study. Malonyl dialdehyde (MDA) levels, as an indicator of oxidative stress, reduced glutathione, catalase and superoxide dismutase enzymes, which are indicators of antioxidant status, which were measured in aortofemoral bypass in AODs, and in endovascular abdominal aortic aneurysms repairs in the preoperative, operative, and postoperative periods. Genetic polymorphisms of these antioxidant enzymes developing a response to the damage in the preoperative blood samples were determined by using the PCR-RFLP method.
Results
The lack of a significant increase of MDA (nmol/ml preoperative: 2.57 ±0.19, operative: 2.59 ±0.21, postoperative: 2.64 ±0.22, p = 0.63) in the oxidative damage in the operative and postoperative periods compared to the preoperative period prevented the damage and was thought to be associated with the elevation of some effective antioxidant parameters in the operative and postoperative periods.
Conclusions
It may be thought that both types of interventions are quite reliable in terms of oxidative damage and, accordingly, the effect of the procedure-associated oxidative damage in the postoperative complications is low or ineffective. Two genotypes were obtained in each of the three gene areas of the patients, and no statistical significance was determined between the genotypes (p > 0.05).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80570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8966_8306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enetic polymorphism and antioxidant activity in interventions of tobacco-related diseases of the abdominal aort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4287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76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4):1071-107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6">
  <a:themeElements>
    <a:clrScheme name="Theme1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2026-08-03T20:37:15Z</dcterms:created>
  <dcterms:modified xsi:type="dcterms:W3CDTF">2026-08-03T20:37:15Z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