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has illustrated that Collagen triple helix repeat containing 1 (CTHRC1) is crucial for tumorigenesis and development. However, the effects of CTHRC1 on bladder cancer progression remain largely unclear. Here, we aim to investigate the function and mechanism of CTHRC1 in behaviors of bladder cancer cells in vitro and in vivo.
Material and methods
Interference assays were applied to determine the biological functions of CTHRC1. The expression of CTHRC1 was examined by quantitative real time-PCR (qRT-PCR), Western blot and immunohistochemical (IHC) analysis. Effects of CTHRC1 on proliferation, migration and invasion were evaluated by CCK-8, colony formation, flow cytometry, EdU staining, wound healing, transwell and western blot assays. Bladder cancer cells transfected with sh-CTHRC1 were injected into nude mice to explore the effect of CTHRC1 on tumorigenesis in vivo.
Results
CTHRC1 expression was increased in bladder cancer tissues and cell lines compared with normal controls, and associated with advanced clinical stage and lymph node metastasis. Also, patients with high levels of CTHRC1 expression were found to have a poor prognosis. Knockdown of CTHRC1 alleviated bladder cancer cell proliferation, migration and invasion in vitro and impeded tumorigenesis in vivo. Moreover, mechanistic investigation indicated that CTHRC1 could regulate the PI3K/Akt signaling pathway.
Conclusions
Our data demonstrated that CTHRC1 played an oncogenic role in bladder cancer by modulating the PI3K/Akt signaling pathway, which sheds novel light on diagnosis and treatment of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77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19_24d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THRC1 facilitates bladder cancer cell proliferation and invasion through regulating the PI3K/Akt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3-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2026-11-08T20:57:17Z</dcterms:created>
  <dcterms:modified xsi:type="dcterms:W3CDTF">2026-11-08T20:57:17Z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