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pillary thyroid carcinoma (PTC) and colloid goiter (CG) represent the most common thyroid malignant and benign diseases, respectively. Oxidative stress is considered to have an important role in the pathogenesis of both diseases, but without sufficient and comprehensive data. The aim was to evaluate the redox profile, its influence on cell survival of PTC, comparing it with CG as a control and its relation with demographic, pathological and clinical parameters.
Material and methods
We evaluated for the first time the PTC and CG tissue profile of advanced oxidation protein products (AOPP) and total thiols as parameters of redox metabolism and deoxyribonuclease I (DNase I) and deoxyribonuclease II (DNase II) activity as biomarkers of cell turnover and apoptosis. Tissue levels of biochemical parameters were quantified in PTC and CG tissue using spectrophotometric methods. Study parameters were evaluated in light of different demographic, clinical and pathological features of PTC and CG.
Results
Papillary thyroid carcinoma tissue is characterized by increased antioxidant activity and a normal prooxidation level. Biochemical parameters show numerous correlations with demographic and clinical characteristics of PTC and CG patients. DNase I and II activities are dependent upon the AOPP concentration in PTC tissue. The size of CG can be predicted with combined use of AOPP, DNase I and DNase II. AOPP is the most powerful predictor of PTC capsular invasion, multicentric intrathyroid dissemination and lymph node metastasis phenotype.
Conclusions
Evaluated parameters can be used for assessment of tumor redox and survival status and the clinical course of PTC and C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82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5_74c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ox metabolism correlates with cellular turnover and clinical phenotype of papillary thyroid carcinoma and colloid goi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08-13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2026-09-13T02:23:26Z</dcterms:created>
  <dcterms:modified xsi:type="dcterms:W3CDTF">2026-09-13T02:23:26Z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