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active bladder (OAB) is a disease that significantly decreases quality of life. Adverse effects of the drugs currently used in OAB treatment limit their use in patients with hypertension. Nebivolol (a β<sub>1</sub>-adrenergic receptor blocker) is approved for hypertension treatment, but also shows agonistic activity on β<sub>3</sub>-adrenergic receptor, located in the urinary bladder. The aim of this study was to assess the impact of nebivolol on OAB symptoms and cardiovascular parameters in spontaneously hypertensive rats (SHR) – an animal model of OAB and hypertension.
Material and methods
Female Wistar-Kyoto (WHY) and SHR rats were used in the experiments. Nebivolol was administered intra-arterially at a single daily dose of 0.05 mg/kg for 14 days. Subsequently, cystometry and bladder blood flow assessment were performed. Then, 24-hour measurement of heart rate, blood pressure, and urine production was carried out. In addition, the bladders of experimental rats were removed and processed to conduct biochemical analyses.
Results
The main finding of this study is that the treatment with nebivolol resulted in an improvement of cystometric parameters characteristic for OAB in SHR. Nebivolol normalised blood pressure in SHR, while in WHY the cardiovascular parameters remained unchanged. Biomarkers characteristic for OAB were elevated in SHR compared to WHY, and nebivolol decreased their values in SHR while it had no influence on WHY.
Conclusions
Nebivolol alleviates OAB symptoms and normalises blood pressure in SHRs. These results suggest that nebivolol may be a useful treatment alternative for OAB patients with pre-existing hypertension.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140_883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icacy of nebivolol on spontaneously hypertensive rats with overactive bladder – an experiment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2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42-1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2026-08-29T05:18:39Z</dcterms:created>
  <dcterms:modified xsi:type="dcterms:W3CDTF">2026-08-29T05:18:39Z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