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potential way to explain the relationships between sleep disorders and cognitive disorders during menopausal transition is the identification of genetic markers related to changes in cognitive functions, as well as changes in quality of sleep during menopause. The objective was an analysis of the relationship between sleep disorders and cognitive disorders, according to the possessed oestrogen receptor α gene polymorphism (ESR1) in perimenopausal and postmenopausal women.
Material and methods
The study included 300 women aged 44–66 years, employed as non-manual workers. A computerised battery of the Central Nervous System Vital Signs (CNS VS) test was used to diagnose cognitive functions. ESR1 polymorphisms were genotyped using PCR-RFLP methods. The Athens Insomnia Scale was used to diagnose sleep disorders.
Results
More severe insomnia was related to worse complex memory, visual memory, and simple attention in the total group of examined women. More severe insomnia was related to worse simple attention in women with genotypes AG Xba I or TC Pvu II ESR1, in perimenopausal women with genotypes AG Xba I or TC Pvu II ESR1. During the postmenopausal period, the severity of insomnia negatively correlated with visual memory in carriers of Pvu II TT, and with reaction time in carriers of Xba I AA.
Conclusions
The results indicate an important role of oestrogen receptor α gene polymorphism in the modulation of the effect of insomnia on cognitive functions in peri- and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167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54_665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estrogen receptor α gene polymorphisms, insomnia, and cognitive functions in perimenopausal and postmenopausal women in non-manual employ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18-13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2026-09-21T14:21:30Z</dcterms:created>
  <dcterms:modified xsi:type="dcterms:W3CDTF">2026-09-21T14:21:30Z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