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540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9158_7efd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peated magnetic resonance imaging and Cyberknife
therapy for Parkinson’s disease in a patient
with a pacemaker and epicardial lead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838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70-147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2026-05-13T02:03:05Z</dcterms:created>
  <dcterms:modified xsi:type="dcterms:W3CDTF">2026-05-13T02:03:05Z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