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243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158_7efd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peated magnetic resonance imaging and Cyberknife
therapy for Parkinson’s disease in a patient
with a pacemaker and epicardial lead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38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70-14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2026-08-01T18:15:15Z</dcterms:created>
  <dcterms:modified xsi:type="dcterms:W3CDTF">2026-08-01T18:15:15Z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