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040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58_7efd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peated magnetic resonance imaging and Cyberknife
therapy for Parkinson’s disease in a patient
with a pacemaker and epicardial lead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0-14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2026-06-02T08:09:25Z</dcterms:created>
  <dcterms:modified xsi:type="dcterms:W3CDTF">2026-06-02T08:09:25Z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