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2884626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09158_7efd51.jpg"/>
  <Relationship Id="rId3" Type="http://schemas.openxmlformats.org/officeDocument/2006/relationships/image" Target="../media/ams-logo-new-js2.png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Repeated magnetic resonance imaging and Cyberknife
therapy for Parkinson’s disease in a patient
with a pacemaker and epicardial leads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19500" y="952500"/>
            <a:ext cx="1905000" cy="838200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.2020.100308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0;16(6):1470-1471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12">
  <a:themeElements>
    <a:clrScheme name="Theme12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12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12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2026-07-12T14:59:13Z</dcterms:created>
  <dcterms:modified xsi:type="dcterms:W3CDTF">2026-07-12T14:59:13Z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