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46926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09158_7efd5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Repeated magnetic resonance imaging and Cyberknife
therapy for Parkinson’s disease in a patient
with a pacemaker and epicardial lead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8382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100308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6):1470-147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55">
  <a:themeElements>
    <a:clrScheme name="Theme5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5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5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2026-10-19T23:36:29Z</dcterms:created>
  <dcterms:modified xsi:type="dcterms:W3CDTF">2026-10-19T23:36:29Z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