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ction of abnormalities in the KRAS, NRAS and BRAF genes
is extremely important for proper qualification of colorectal cancer (CRC) patients for therapy with anti-EGFR (epidermal growth factor receptor) monoclonal antibodies. However, data about prevalence of mutations in these
genes, in different localizations of CRC tumors, are limited.
Material and methods
We examined the frequency of mutations in the
KRAS, NRAS and BRAF genes in 500 Caucasian CRC patients (200 women
and 300 men, median age 66 years). DNA was isolated from formalin-fixed,
paraffin-embedded (FFPE) tissues using a  Qiagen QIAamp DNA FFPE-kit.
Analysis of mutations was carried out using the KRAS/BRAF, NRAS and BRAF
Mutation Analysis Kit for Real-Time PCR (EntroGen) with the Cobas 480 realtime PCR apparatus (Roche Diagnostics).
Results
KRAS mutations were detected in 190 patients (38%), NRAS mutations in 20 patients (4%), and BRAF mutations in 24 patients (4.8%). There
were no associations between age of CRC patients and frequency of KRAS,
NRAS and BRAF gene mutations. These mutations were significantly more
often diagnosed in women (55.5%) than in men (41%, p < 0.005). Tumors of
the rectum and sigmoideum were the most often observed in both groups
of CRC patients – with and without KRAS, NRAS and BRAF gene mutations.
However, transverse colon, ascending colon and cecum cancers were the
most often affected by mutations.
Conclusions
Our study showed that the occurrence of mutations in the
KRAS, NRAS and BRAF genes is not accidental and depends on the location
of CRC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70_64b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KRAS, NRAS and BRAF mutations and tumor localizations in patients with primary and metastatic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21-12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2026-05-12T21:01:52Z</dcterms:created>
  <dcterms:modified xsi:type="dcterms:W3CDTF">2026-05-12T21:01:52Z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