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strongly recommended that laxatives be routinely prescribed for the prevention of opioid-induced constipation (OIC). The evidence supporting the effectiveness of prokinetics for this indication is sparse. This study aims to verify if itopride, added to preventive OIC therapy, increases the effectiveness of the prevention of opioid-induced constipation in adult palliative care patients.
Material and methods
In a questionnaire-based observational study, all patients received regular laxatives plus one of the following: oxycodone/naloxone (OXN); itopride (ITP); or oxycodone/naloxone + itopride (OXN + ITP). The primary measure was the decrease in the necessity of laxative use in a 0–4 scale assessed after 7 days of treatment.
Results
Ninety-two patients met the inclusion criteria in the four groups: OXN (n = 12), ITP (11), OXN + ITP (9), and the control group (laxatives only if needed) (60). The necessity of laxatives decreased in groups where itopride was used, with a statistically significant difference versus control, oxycodone/naloxone (p = 0.009), or in combination. The OXN did not decrease laxative use (p = 0.22).
Conclusions
All interventions appeared similarly effective in the prevention of OIC. However, adding itopride, but not oxycodone/naloxone, resulted in a decrease in the necessity of laxative use in OIC patients, and it seems to be valuable in this often refractory condition. Randomised, controlled trials would be valuable to obtain good quality evidence without systematic bi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4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88_31a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opride increases the effectiveness of the management of opioid-induced constipation in palliative care patients: an observational non-interven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2026-06-25T17:22:34Z</dcterms:created>
  <dcterms:modified xsi:type="dcterms:W3CDTF">2026-06-25T17:22:34Z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