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spite suffering a severe aortic stenosis, some patients are denied either surgical or transcatheter aortic valve implantation (TAVI) therapy because of a frail condition. We aimed to identify whether a comprehensive geriatric assessment (CGA) might be useful to predict the prognosis of presumably frail patients with severe aortic stenosis.
Material and methods
Between March 2011 and July 2016, 818 patients were consecutively and prospectively enrolled. 161 had a CGA and were considered for analysis. Considering combined CGA and heart team recommendations, 102 TAVI procedures were performed (TAVI group) and 59 patients constituted the no-TAVI group. The primary endpoint was all-cause mortality at 1 year.
Results
There was no difference between the TAVI and the no-TAVI groups considering morphometric data, cardiovascular risk factors or symptoms. The no-TAVI group had higher surgical risk (logistic EuroSCORE1 33.4 ±17.8 vs. 22.7 ±14.9; p < 0.001) and more moderate renal insufficiency (82% vs. 57%; p = 0.001). One-year mortality was 16% in the TAVI group and 46% in the no-TAVI group (p < 0.001). Multivariate analysis revealed that history of pulmonary edema, moderate renal failure, and not having a TAVI were associated with 1-year mortality. There was an interaction between the Five-Times-Sit-to-Stand-Test (FTSST) and the effect of TAVI on mortality (p = 0.049), as FTSST was the only predictor for 1-year mortality in the no-TAVI group (HR = 0.18, 95% CI: 0.04–0.76; p = 0.019).
Conclusions
One-year mortality was higher in geriatric-assessed frail patients who did not undergo TAVI. FTSST, which assesses patients’ mobility, was the only prognostic marker for 1-year mortality, on top of the usual medical paramet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287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91_b01e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a comprehensive geriatric assessment for predicting one-year mortality in presumably frail patients with symptomatic aortic ste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93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446-14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2026-07-06T04:34:02Z</dcterms:created>
  <dcterms:modified xsi:type="dcterms:W3CDTF">2026-07-06T04:34:02Z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