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intergenic non-protein-coding RNA 1296 (LINC01296), a newly identified lncRNA, can function as an oncogenic driver to promote the development of multiple carcinomas. However, the effect of LINC01296 on oral squamous cell carcinoma (OSCC) is still unclear.
Material and methods
We determined the expression and role of LINC01296 in OSCC tissues and cell lines. The cell viability, migration and invasion were determined by MTT, wound healing assay and transwell assay, respectively. Flow cytometry was used for detecting cell cycle and apoptosis. The interaction and association between LINC01296, microRNA-485-5p (miR-485-5p) and p21 (RAC1) activated kinase 4 (PAK4) were analyzed by RNA immunoprecipitation (RIP) and luciferase reporter assays. The xenograft mouse model was established to detect the effect of LINC01296 on OSCC tumor growth.
Results
Our study showed that LINC01296 was over-expressed in OSCC tissues and cell lines. The level of LINC01296 was positively correlated with the patient’s tumor node metastasis (TNM) stage and nodal invasion. Knockdown of LINC01296 effectively inhibits cell viability, migration and invasion but promotes cell apoptosis in vitro. The in vivo experiment showed that LINC01296 knockdown inhibited OSCC tumor growth. The following analysis indicated that LINC01296 acted as a ceRNA for miR-485-5p, and PAK4 was identified as a direct target of miR-485-5p. Furthermore, we found that the effects of LINC01296 on OSCC progression were through regulating the expression of PAK4/p-MEK/p-ERK via sponging miR-485-5p.
Conclusions
LINC01296 promote the cell cycle, proliferation, migration and invasion, and inhibit apoptosis of OSCC cells through activating the MAPK/ERK signaling pathway via sponging miR-485-5p to regulate PAK4 expression. These results suggested that the LINC01296/miR-485-5p/PAK4 axis was closely associated with OSCC progression. Our study provides a new insight into the molecular pathogenesis of OSCC, and may supply novel biomarkers for diagnosis and therapy of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85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7_549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1296 promotes progression of oral squamous cell carcinoma through activating the MAPK/ERK signaling pathway via the miR-485-5p/PAK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86-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2026-06-07T22:00:37Z</dcterms:created>
  <dcterms:modified xsi:type="dcterms:W3CDTF">2026-06-07T22:00:37Z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