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nterval from the peak to the end of the electrocardiogra­phic T wave (Tp–Te) may correspond to malignant ventricular arrhythmias. In this study we aimed to assess Tp–Te variability and investigate the transmural dispersion of repolarisation in pulmonary sarcoidosis disease without proofed cardiac involvement.
Material and methods
This was a retrospective case-control study that included patients who had a pathologic and radiologic diagnosis of sarcoidosis. All data of the patients’ demographic features and electrocardiographs were analysed.
Results
We enrolled 78 patients with sarcoidosis and 54 healthy volunteers as controls in our study. Men comprised 36% of the sarcoidosis group and 27% of controls. The mean age in the sarcoidosis and control group was 45.4 ±8.7 years (range: 23–58 years) and 44.6 ±11.9 years (range: 21–73 years), respectively. There was no significant difference between the groups for age or sex (p = 0.654, p = 0.246, respectively). There was a significant increase in Tp–Te results in all precordial leads in the sarcoidosis group compared with the control group (p < 0.05).
Conclusions
Pulmonary sarcoidosis is suspected to have cardiac involvement; therefore, we need to develop new approaches. We present strong evidence that Tp–Te intervals were increased in patients with pulmonary sarcoidosis, which suggests that there may be a link between sarcoidosis and ventricular arrhythmias without proofed cardiac involv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903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555_a744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electrocardiographic parameter associated with sudden cardiac death in pulmonary sarcoid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90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39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59-56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2026-08-12T22:34:34Z</dcterms:created>
  <dcterms:modified xsi:type="dcterms:W3CDTF">2026-08-12T22:34:34Z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