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7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627_8098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esticular adrenal rest tumors diagnosed on ultrasound
with a history of congenital adrenal hyperplasia
and medication non-complia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76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501-15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2026-07-20T19:58:01Z</dcterms:created>
  <dcterms:modified xsi:type="dcterms:W3CDTF">2026-07-20T19:58:01Z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