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9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27_80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sticular adrenal rest tumors diagnosed on ultrasound
with a history of congenital adrenal hyperplasia
and medication non-compli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76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501-15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2026-06-30T00:17:28Z</dcterms:created>
  <dcterms:modified xsi:type="dcterms:W3CDTF">2026-06-30T00:17:28Z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