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3412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627_8098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esticular adrenal rest tumors diagnosed on ultrasound
with a history of congenital adrenal hyperplasia
and medication non-complia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276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501-150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6">
  <a:themeElements>
    <a:clrScheme name="Theme4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2026-10-06T22:15:41Z</dcterms:created>
  <dcterms:modified xsi:type="dcterms:W3CDTF">2026-10-06T22:15:41Z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