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598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747_293e0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lood lactic acid increased by hydroxyurea in a leukemia patie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676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18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87-149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8">
  <a:themeElements>
    <a:clrScheme name="Theme7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2026-05-12T21:01:52Z</dcterms:created>
  <dcterms:modified xsi:type="dcterms:W3CDTF">2026-05-12T21:01:52Z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