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59239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9747_293e0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Blood lactic acid increased by hydroxyurea in a leukemia patien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6762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618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87-149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">
  <a:themeElements>
    <a:clrScheme name="Theme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2026-08-01T09:22:01Z</dcterms:created>
  <dcterms:modified xsi:type="dcterms:W3CDTF">2026-08-01T09:22:01Z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