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36532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9747_293e0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lood lactic acid increased by hydroxyurea in a leukemia patien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6762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618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87-149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9">
  <a:themeElements>
    <a:clrScheme name="Theme6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2026-06-01T21:24:09Z</dcterms:created>
  <dcterms:modified xsi:type="dcterms:W3CDTF">2026-06-01T21:24:09Z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