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252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7_293e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lactic acid increased by hydroxyurea in a leukemia pati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87-14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2026-10-18T07:35:44Z</dcterms:created>
  <dcterms:modified xsi:type="dcterms:W3CDTF">2026-10-18T07:35:44Z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