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dentified as competing endogenous RNAs (ceRNAs) to mediate gene expression participating in the progression of multiple cancers, including gastric carcinoma (GC). However, the underlying molecular mechanisms by which circRNAs-modulated cell proliferation and apoptosis in GC had not been completely clarified. In our study, hsa_circ_0017728 as a potential oncogene competing endogenous RNA (ceRNA) was investigated in the progression and development of gastric carcinogenesis.
Material and methods
High-throughput sequencing was used to determine differentially expressed circRNAs in GC tissues and corresponding non-cancerous tissues. The CCK-8 assay and Annexin V-fluorescein isothiocyanate/polyimide (Annexin V-FITC/PI) staining were performed to detect the cell viability and apoptosis in GC cells. In addition, gene expression and protein levels in GC tissues and cell lines were measured using RT-qPCR and western blotting, respectively.
Results
Our results demonstrated that the hsa_circ_0017728 expression level was up-regulated in GC tissues and cell lines and closely associated with poor overall survival and pathological differentiation, higher TNM stage and lymph node metastasis. Knockdown of hsa_circ_0017728 had the ability to cause inhibition of cell proliferation and migration and elevate the cell apoptosis rate in GC cells. We also discovered that hsa_circ_0017728 might serve as a ceRNA to sponge miR-149 and indirectly regulated the IL-6/STAT3 signaling pathway in GC cell proliferation and apoptosis.
Conclusions
The regulatory network of hsa_circ_0017728/miR-149/IL-6/STAT3 cascade signaling might provide a better understanding of gastric carcinogenesis and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17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98_d3c1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17728 as an oncogene in gastric cancer by sponging miR-149 and modulating the IL-6/STAT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2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58-1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2026-08-28T08:24:07Z</dcterms:created>
  <dcterms:modified xsi:type="dcterms:W3CDTF">2026-08-28T08:24:07Z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