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e than half of the world’s population is infected with <i>Helicobacter pylori</i>, which may cause gastritis, peptic ulcer and even gastric cancer. The World Health Organization (WHO) has announced that <i>H. pylori</i> infection is a class I carcinogen and hence eradication of it is highly important. Bovine milk contains caseins, which can be digested by various enzymes in the human stomach to produce antibacterial peptides.
Material and methods
This study used <i>in vitr</i>o methods to extract anti-<i>H. pylori</i> peptides from caseins by the gastric protease pepsin under environments with similar pH values to those found in the human stomach. The molecular weights and sequences of the peptides were identified by MALDI-TOF mass spectrometry and MS/MS Ion Search, respectively. Antibacterial activity tests were performed to calculate the minimum inhibitory concentration (MIC<sub>90</sub>) of the extracts.
Results
The findings of this study revealed that the major products of bovine milk casein digestion by pepsin are casecidin 17 and β-casein 207–224. The extracts produced promising anti-<i>H. pylori</i> effects with the lowest MIC<sub>90</sub> found at pH values of 1.5 and 2.0.
Conclusions
This study identified the anti-<i>H. pylori</i> effects of casecidin 17 and β-casein 207–224, which may help in developing therapeutic agents to modulate the effect of antibiotics on <i>H. pylori</i>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915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942_e1b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raction of antibacterial peptides against <i>Helicobacter pylori</i> from bovine milk casein]]>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9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2026-06-24T04:27:36Z</dcterms:created>
  <dcterms:modified xsi:type="dcterms:W3CDTF">2026-06-24T04:27:36Z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