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4375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051_3ebd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ognostic role of traditional cardiovascular risk factors in patients with idiopathic pulmonary arterial hyperten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912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59-146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2026-08-11T04:07:59Z</dcterms:created>
  <dcterms:modified xsi:type="dcterms:W3CDTF">2026-08-11T04:07:59Z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