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784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051_3ebd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gnostic role of traditional cardiovascular risk factors in patients with idiopathic pulmonary arterial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2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9-1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2026-08-31T07:43:19Z</dcterms:created>
  <dcterms:modified xsi:type="dcterms:W3CDTF">2026-08-31T07:43:19Z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