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7075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051_3ebd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gnostic role of traditional cardiovascular risk factors in patients with idiopathic pulmonary arterial hyperten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912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59-146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7">
  <a:themeElements>
    <a:clrScheme name="Theme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2026-07-22T03:35:16Z</dcterms:created>
  <dcterms:modified xsi:type="dcterms:W3CDTF">2026-07-22T03:35:16Z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