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97050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0051_3ebd2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ognostic role of traditional cardiovascular risk factors in patients with idiopathic pulmonary arterial hypertens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28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912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59-146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2026-07-02T01:03:49Z</dcterms:created>
  <dcterms:modified xsi:type="dcterms:W3CDTF">2026-07-02T01:03:49Z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