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4891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051_3ebd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gnostic role of traditional cardiovascular risk factors in patients with idiopathic pulmonary arterial hyperten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28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912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59-14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2026-05-22T18:00:44Z</dcterms:created>
  <dcterms:modified xsi:type="dcterms:W3CDTF">2026-05-22T18:00:44Z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